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1AE468-4650-4CC5-B9D0-5AE16F4D68ED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E93366F-F17B-46AB-984A-A09672FEE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:\هارد اداره\measles\My Pictures\ghavam\Wallpaper 3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3785" y="642918"/>
            <a:ext cx="7192991" cy="5394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Autofit/>
          </a:bodyPr>
          <a:lstStyle/>
          <a:p>
            <a:pPr algn="r" rtl="1"/>
            <a:r>
              <a:rPr lang="fa-IR" sz="4400" dirty="0" smtClean="0"/>
              <a:t>موارد استفاده از چنين اتاق ها يا بخشي شامل چيست؟</a:t>
            </a:r>
          </a:p>
          <a:p>
            <a:pPr algn="r" rtl="1"/>
            <a:r>
              <a:rPr lang="fa-IR" sz="4400" dirty="0" smtClean="0"/>
              <a:t>آيا مي توان كليه بيماريهاي عفوني واگير دار شناخته شده يا ناشناخته را در اتاق ايزوله تنفسي داراي فشار منفي بستري نمود؟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Autofit/>
          </a:bodyPr>
          <a:lstStyle/>
          <a:p>
            <a:pPr algn="r" rtl="1"/>
            <a:r>
              <a:rPr lang="fa-IR" sz="4400" dirty="0" smtClean="0"/>
              <a:t>بيماريهاي واگير دار مهم چه بيماريهايي هستند؟</a:t>
            </a:r>
          </a:p>
          <a:p>
            <a:pPr algn="r" rtl="1"/>
            <a:r>
              <a:rPr lang="fa-IR" sz="4400" dirty="0" smtClean="0"/>
              <a:t>مقررات بهداشتي بين المللي چيست؟</a:t>
            </a:r>
          </a:p>
          <a:p>
            <a:pPr algn="r" rtl="1"/>
            <a:r>
              <a:rPr lang="fa-IR" sz="4400" dirty="0" smtClean="0"/>
              <a:t>مراقبت بيماريهاي واگير دار در كشور شامل چه بيماريهايي است؟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Autofit/>
          </a:bodyPr>
          <a:lstStyle/>
          <a:p>
            <a:pPr algn="r" rtl="1"/>
            <a:r>
              <a:rPr lang="fa-IR" sz="5400" dirty="0" smtClean="0"/>
              <a:t>در مواجهه با بيماريهاي واگيردار نقش و وظيفه بيمارستان و پرستار چيست؟</a:t>
            </a:r>
          </a:p>
          <a:p>
            <a:pPr algn="r" rtl="1"/>
            <a:r>
              <a:rPr lang="fa-IR" sz="5400" dirty="0" smtClean="0"/>
              <a:t>ايا گزارش فوري بيماريهاي واگيردار بايد انجام شود؟</a:t>
            </a:r>
            <a:endParaRPr lang="en-US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pPr algn="r" rtl="1"/>
            <a:r>
              <a:rPr lang="fa-IR" sz="4000" dirty="0" smtClean="0"/>
              <a:t>جايگاه اموزش در قالبهاي اموزش اوليه،اموزش تكميلي،آموزش بازآموزي در بيمارستان و پرستاري كجاست؟</a:t>
            </a:r>
          </a:p>
          <a:p>
            <a:pPr algn="r" rtl="1"/>
            <a:r>
              <a:rPr lang="fa-IR" sz="4000" dirty="0" smtClean="0"/>
              <a:t>آيا فقط و فقط بايد به فكر اموزش مسايل درماني و بازاموزي بيماريها ي نادربود؟</a:t>
            </a:r>
          </a:p>
          <a:p>
            <a:pPr algn="r" rtl="1"/>
            <a:r>
              <a:rPr lang="fa-IR" sz="4000" dirty="0" smtClean="0"/>
              <a:t>آيا مسايل ابتدايي و پيش پاافتاده نياز به بازآموزي و تكرار ندارند؟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Autofit/>
          </a:bodyPr>
          <a:lstStyle/>
          <a:p>
            <a:pPr algn="r" rtl="1"/>
            <a:r>
              <a:rPr lang="fa-IR" sz="4800" dirty="0" smtClean="0"/>
              <a:t>جايگاه پايش و ارزيابي و ارزشيابي در چرخه ارائه خدمات كجاست؟</a:t>
            </a:r>
          </a:p>
          <a:p>
            <a:pPr algn="r" rtl="1"/>
            <a:r>
              <a:rPr lang="fa-IR" sz="4800" dirty="0" smtClean="0"/>
              <a:t>آيا موضوعات فوق فقط بايد در مورد گيرندگان خدمت انجام گيرد ؟ يا سيستم پرستاري نيز بايد مشمول اين مرحله گردد؟ </a:t>
            </a:r>
            <a:endParaRPr lang="en-US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00042"/>
            <a:ext cx="7244182" cy="5899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51" y="214290"/>
            <a:ext cx="7853339" cy="632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500042"/>
            <a:ext cx="7484714" cy="5756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857232"/>
            <a:ext cx="8147746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5" name="Picture 3" descr="C:\Documents and Settings\Administrator\Desktop\untitled11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001055" cy="5921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857232"/>
            <a:ext cx="7772400" cy="2071702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/>
              <a:t>جايگاه اقدامات احتياطي در بيمارستان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4786322"/>
            <a:ext cx="7772400" cy="1306974"/>
          </a:xfrm>
        </p:spPr>
        <p:txBody>
          <a:bodyPr>
            <a:normAutofit/>
          </a:bodyPr>
          <a:lstStyle/>
          <a:p>
            <a:r>
              <a:rPr lang="fa-IR" dirty="0" smtClean="0"/>
              <a:t>دکتر سروش – دکتر دادرس</a:t>
            </a:r>
          </a:p>
          <a:p>
            <a:r>
              <a:rPr lang="fa-IR" dirty="0" smtClean="0"/>
              <a:t>مرکز مدیریت بیماریهای واگیر</a:t>
            </a:r>
          </a:p>
          <a:p>
            <a:r>
              <a:rPr lang="fa-IR" dirty="0" smtClean="0"/>
              <a:t>معاونت بهداشت وزارت بهداشت </a:t>
            </a:r>
          </a:p>
          <a:p>
            <a:r>
              <a:rPr lang="fa-IR" dirty="0" smtClean="0"/>
              <a:t>كرمانشاه-آبان </a:t>
            </a:r>
            <a:r>
              <a:rPr lang="fa-IR" dirty="0" smtClean="0"/>
              <a:t>1390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H:\هارد اداره\influenza\My Pictures\FLOWER\2d0efcc11c0e612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749" y="714356"/>
            <a:ext cx="8107779" cy="55721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857232"/>
            <a:ext cx="38576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400" dirty="0" smtClean="0"/>
              <a:t>با تشكر از كليه حضار گرامي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Autofit/>
          </a:bodyPr>
          <a:lstStyle/>
          <a:p>
            <a:pPr algn="r" rtl="1"/>
            <a:r>
              <a:rPr lang="fa-IR" sz="4400" dirty="0" smtClean="0"/>
              <a:t>بيمارستان چگونه مكاني است؟</a:t>
            </a:r>
          </a:p>
          <a:p>
            <a:pPr algn="r" rtl="1"/>
            <a:r>
              <a:rPr lang="fa-IR" sz="4400" dirty="0" smtClean="0"/>
              <a:t>در بيمارستان چه افرادي مشغول بكار هستند؟</a:t>
            </a:r>
          </a:p>
          <a:p>
            <a:pPr algn="r" rtl="1"/>
            <a:r>
              <a:rPr lang="fa-IR" sz="4400" dirty="0" smtClean="0"/>
              <a:t>در بيمارستان چه افرادي بستري مي شوند؟</a:t>
            </a:r>
          </a:p>
          <a:p>
            <a:pPr algn="r" rtl="1"/>
            <a:r>
              <a:rPr lang="fa-IR" sz="4400" dirty="0" smtClean="0"/>
              <a:t>بيمارستان داراي چه بخشهايي است؟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Autofit/>
          </a:bodyPr>
          <a:lstStyle/>
          <a:p>
            <a:pPr algn="r" rtl="1"/>
            <a:r>
              <a:rPr lang="fa-IR" sz="4000" dirty="0" smtClean="0"/>
              <a:t>بيماري عفوني چيست؟</a:t>
            </a:r>
          </a:p>
          <a:p>
            <a:pPr algn="r" rtl="1"/>
            <a:r>
              <a:rPr lang="fa-IR" sz="4000" dirty="0" smtClean="0"/>
              <a:t>بيماري واگيردار چيست؟</a:t>
            </a:r>
          </a:p>
          <a:p>
            <a:pPr algn="r" rtl="1"/>
            <a:r>
              <a:rPr lang="fa-IR" sz="4000" dirty="0" smtClean="0"/>
              <a:t>آيا بيمارستان كانوني براي آلودگي است؟</a:t>
            </a:r>
          </a:p>
          <a:p>
            <a:pPr algn="r" rtl="1"/>
            <a:r>
              <a:rPr lang="fa-IR" sz="4000" dirty="0" smtClean="0"/>
              <a:t>آيا بيماري عفوني در بيمارستان وجود دارد/</a:t>
            </a:r>
          </a:p>
          <a:p>
            <a:pPr algn="r" rtl="1"/>
            <a:r>
              <a:rPr lang="fa-IR" sz="4000" dirty="0" smtClean="0"/>
              <a:t>آيا بيماري واگير دار در بيمارستان وجود دارد؟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/>
              <a:t>نقش پرستار در بيمارستان چيست؟</a:t>
            </a:r>
          </a:p>
          <a:p>
            <a:pPr algn="r" rtl="1"/>
            <a:r>
              <a:rPr lang="fa-IR" sz="3600" dirty="0" smtClean="0"/>
              <a:t>آيا پرستار دوره هاي اموزشي خاصي را مي گذراند؟</a:t>
            </a:r>
          </a:p>
          <a:p>
            <a:pPr algn="r" rtl="1"/>
            <a:r>
              <a:rPr lang="fa-IR" sz="3600" dirty="0" smtClean="0"/>
              <a:t>آيا فرق آموزشي بين پرستاران در بخشهاي مختلف بيمارستاني وجود دارد؟</a:t>
            </a:r>
          </a:p>
          <a:p>
            <a:pPr algn="r" rtl="1"/>
            <a:r>
              <a:rPr lang="fa-IR" sz="3600" dirty="0" smtClean="0"/>
              <a:t>آيا در هنگام فارغ التحصيل شدن از رشته پرستاري مدارك انان فرق مي كند (آيا پرستار عفوني،پرستار سوختگي،پرستار قلب و ....داريم؟)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pPr algn="r" rtl="1"/>
            <a:r>
              <a:rPr lang="fa-IR" sz="4000" dirty="0" smtClean="0"/>
              <a:t>پرستار چه خدماتي را بايد به گيرنده خدمت ارائه كند؟</a:t>
            </a:r>
          </a:p>
          <a:p>
            <a:pPr algn="r" rtl="1"/>
            <a:r>
              <a:rPr lang="fa-IR" sz="4000" dirty="0" smtClean="0"/>
              <a:t>اصلا پرستار چگونه اطلاعاتي دارد تا انها را به ديگران آموزش دهد يا ارائه كند؟</a:t>
            </a:r>
          </a:p>
          <a:p>
            <a:pPr algn="r" rtl="1"/>
            <a:r>
              <a:rPr lang="fa-IR" sz="4000" dirty="0" smtClean="0"/>
              <a:t>طراحي و ارائه خدمت پرستار به چند نفر خواهد بود يا بعبارتي حذف پرستارارائه خدمت به چند نفر را تحت تاثير قرار ميدهد؟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Autofit/>
          </a:bodyPr>
          <a:lstStyle/>
          <a:p>
            <a:pPr algn="r" rtl="1"/>
            <a:r>
              <a:rPr lang="fa-IR" sz="4400" dirty="0" smtClean="0"/>
              <a:t>تفاوت عناوين زير در چيست؟</a:t>
            </a:r>
          </a:p>
          <a:p>
            <a:pPr algn="r" rtl="1"/>
            <a:r>
              <a:rPr lang="fa-IR" sz="4400" dirty="0" smtClean="0"/>
              <a:t>بهيار يا كمك بهيار</a:t>
            </a:r>
          </a:p>
          <a:p>
            <a:pPr algn="r" rtl="1"/>
            <a:r>
              <a:rPr lang="fa-IR" sz="4400" dirty="0" smtClean="0"/>
              <a:t>پرستاريا كمك پرستار</a:t>
            </a:r>
          </a:p>
          <a:p>
            <a:pPr algn="r" rtl="1"/>
            <a:r>
              <a:rPr lang="fa-IR" sz="4400" dirty="0" smtClean="0"/>
              <a:t>سوپروايزرپرستاري</a:t>
            </a:r>
          </a:p>
          <a:p>
            <a:pPr algn="r" rtl="1"/>
            <a:r>
              <a:rPr lang="fa-IR" sz="4400" dirty="0" smtClean="0"/>
              <a:t>مترون</a:t>
            </a:r>
          </a:p>
          <a:p>
            <a:pPr algn="r" rtl="1"/>
            <a:r>
              <a:rPr lang="fa-IR" sz="4400" dirty="0" smtClean="0"/>
              <a:t>پرستار كنترل عفونت</a:t>
            </a:r>
          </a:p>
          <a:p>
            <a:pPr algn="r" rtl="1"/>
            <a:r>
              <a:rPr lang="fa-IR" sz="4400" dirty="0" smtClean="0"/>
              <a:t>سوپروايزر اموزشي پرستاري</a:t>
            </a: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174" y="530352"/>
            <a:ext cx="6043626" cy="5684730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 smtClean="0"/>
              <a:t>اقدامات حرفه اي و فني پرستار در هنگام ارائه خدمات شامل چه اجزايي است؟</a:t>
            </a:r>
          </a:p>
          <a:p>
            <a:pPr algn="r" rtl="1"/>
            <a:r>
              <a:rPr lang="fa-IR" sz="3200" dirty="0" smtClean="0"/>
              <a:t>آيا رعايت اقدامات احتياطي جزيي از افعال حرفه اي پرستاري است؟</a:t>
            </a:r>
          </a:p>
          <a:p>
            <a:pPr algn="r" rtl="1"/>
            <a:r>
              <a:rPr lang="fa-IR" sz="3200" dirty="0" smtClean="0"/>
              <a:t>آيا اصول حفاظت فردي از اجزاي اقدامات احتياطي محسوب مي شود؟</a:t>
            </a:r>
          </a:p>
          <a:p>
            <a:pPr algn="r" rtl="1"/>
            <a:r>
              <a:rPr lang="fa-IR" sz="3200" dirty="0" smtClean="0"/>
              <a:t>آيا اصول حفاظت شغلي از اجزاي اقدامات احتياطي محسوب مي شود؟</a:t>
            </a:r>
            <a:endParaRPr lang="en-US" sz="3200" dirty="0"/>
          </a:p>
        </p:txBody>
      </p:sp>
      <p:pic>
        <p:nvPicPr>
          <p:cNvPr id="2050" name="Picture 2" descr="H:\هارد اداره\measles\My Pictures\1679837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928670"/>
            <a:ext cx="2214578" cy="5095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786058"/>
            <a:ext cx="8186766" cy="2857520"/>
          </a:xfrm>
        </p:spPr>
        <p:txBody>
          <a:bodyPr>
            <a:noAutofit/>
          </a:bodyPr>
          <a:lstStyle/>
          <a:p>
            <a:pPr algn="r" rtl="1"/>
            <a:r>
              <a:rPr lang="fa-IR" sz="3600" dirty="0" smtClean="0"/>
              <a:t>اتاق يا بخشي با عناوين زير چه معنا ومفهومي دارد؟</a:t>
            </a:r>
          </a:p>
          <a:p>
            <a:pPr algn="r" rtl="1"/>
            <a:r>
              <a:rPr lang="fa-IR" sz="3600" dirty="0" smtClean="0"/>
              <a:t>ايزوله </a:t>
            </a:r>
          </a:p>
          <a:p>
            <a:pPr algn="r" rtl="1"/>
            <a:r>
              <a:rPr lang="fa-IR" sz="3600" dirty="0" smtClean="0"/>
              <a:t>ايزوله عفوني </a:t>
            </a:r>
          </a:p>
          <a:p>
            <a:pPr algn="r" rtl="1"/>
            <a:r>
              <a:rPr lang="fa-IR" sz="3600" dirty="0" smtClean="0"/>
              <a:t> ايزوله تنفسي </a:t>
            </a:r>
          </a:p>
          <a:p>
            <a:pPr algn="r" rtl="1"/>
            <a:r>
              <a:rPr lang="fa-IR" sz="3600" dirty="0" smtClean="0"/>
              <a:t> ايزوله تنفسي داراي فشار منفي </a:t>
            </a:r>
          </a:p>
          <a:p>
            <a:pPr algn="r" rtl="1">
              <a:buNone/>
            </a:pPr>
            <a:endParaRPr lang="en-US" sz="3600" dirty="0"/>
          </a:p>
        </p:txBody>
      </p:sp>
      <p:pic>
        <p:nvPicPr>
          <p:cNvPr id="3075" name="Picture 3" descr="H:\هارد اداره\measles\My Pictures\29057005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42852"/>
            <a:ext cx="5143536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42DD8FF-4D85-4F4D-BD3C-0231CC94065F}"/>
</file>

<file path=customXml/itemProps2.xml><?xml version="1.0" encoding="utf-8"?>
<ds:datastoreItem xmlns:ds="http://schemas.openxmlformats.org/officeDocument/2006/customXml" ds:itemID="{D062858A-8D66-436A-A511-B28A6BB4FC66}"/>
</file>

<file path=customXml/itemProps3.xml><?xml version="1.0" encoding="utf-8"?>
<ds:datastoreItem xmlns:ds="http://schemas.openxmlformats.org/officeDocument/2006/customXml" ds:itemID="{988BCC1F-8B00-4998-895B-E81F20A8C0F0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441</Words>
  <Application>Microsoft Office PowerPoint</Application>
  <PresentationFormat>On-screen Show (4:3)</PresentationFormat>
  <Paragraphs>50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Slide 1</vt:lpstr>
      <vt:lpstr>جايگاه اقدامات احتياطي در بيمارستان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جايگاه اقدامات احتياطي در بيمارستان</dc:title>
  <dc:creator>info@health.gov.ir</dc:creator>
  <cp:lastModifiedBy>amiri</cp:lastModifiedBy>
  <cp:revision>13</cp:revision>
  <dcterms:created xsi:type="dcterms:W3CDTF">2011-11-14T21:49:24Z</dcterms:created>
  <dcterms:modified xsi:type="dcterms:W3CDTF">2011-11-14T06:57:06Z</dcterms:modified>
</cp:coreProperties>
</file>